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30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07.09.2014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8436" name="Picture 4" descr="lecture2-09_Page_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7200"/>
            <a:ext cx="9144000" cy="77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132" y="0"/>
            <a:ext cx="8871735" cy="6858000"/>
          </a:xfrm>
          <a:prstGeom prst="rect">
            <a:avLst/>
          </a:prstGeom>
        </p:spPr>
      </p:pic>
      <p:graphicFrame>
        <p:nvGraphicFramePr>
          <p:cNvPr id="3" name="Объект 2"/>
          <p:cNvGraphicFramePr>
            <a:graphicFrameLocks noChangeAspect="1"/>
          </p:cNvGraphicFramePr>
          <p:nvPr/>
        </p:nvGraphicFramePr>
        <p:xfrm>
          <a:off x="889563" y="2780928"/>
          <a:ext cx="480053" cy="432048"/>
        </p:xfrm>
        <a:graphic>
          <a:graphicData uri="http://schemas.openxmlformats.org/presentationml/2006/ole">
            <p:oleObj spid="_x0000_s1026" name="Equation" r:id="rId4" imgW="253800" imgH="228600" progId="Equation.DSMT4">
              <p:embed/>
            </p:oleObj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692275" y="2205038"/>
          <a:ext cx="625475" cy="431800"/>
        </p:xfrm>
        <a:graphic>
          <a:graphicData uri="http://schemas.openxmlformats.org/presentationml/2006/ole">
            <p:oleObj spid="_x0000_s1027" name="Equation" r:id="rId5" imgW="330120" imgH="228600" progId="Equation.DSMT4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2532063" y="2492375"/>
          <a:ext cx="673100" cy="431800"/>
        </p:xfrm>
        <a:graphic>
          <a:graphicData uri="http://schemas.openxmlformats.org/presentationml/2006/ole">
            <p:oleObj spid="_x0000_s1028" name="Equation" r:id="rId6" imgW="355320" imgH="228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132" y="0"/>
            <a:ext cx="8871735" cy="6858000"/>
          </a:xfrm>
          <a:prstGeom prst="rect">
            <a:avLst/>
          </a:prstGeom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854075" y="2770188"/>
          <a:ext cx="552450" cy="455612"/>
        </p:xfrm>
        <a:graphic>
          <a:graphicData uri="http://schemas.openxmlformats.org/presentationml/2006/ole">
            <p:oleObj spid="_x0000_s2050" name="Equation" r:id="rId4" imgW="291960" imgH="241200" progId="Equation.DSMT4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703388" y="2636838"/>
          <a:ext cx="384175" cy="455612"/>
        </p:xfrm>
        <a:graphic>
          <a:graphicData uri="http://schemas.openxmlformats.org/presentationml/2006/ole">
            <p:oleObj spid="_x0000_s2051" name="Equation" r:id="rId5" imgW="203040" imgH="241200" progId="Equation.DSMT4">
              <p:embed/>
            </p:oleObj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2555776" y="2852936"/>
          <a:ext cx="552450" cy="455612"/>
        </p:xfrm>
        <a:graphic>
          <a:graphicData uri="http://schemas.openxmlformats.org/presentationml/2006/ole">
            <p:oleObj spid="_x0000_s2052" name="Equation" r:id="rId6" imgW="291960" imgH="2412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630" y="0"/>
            <a:ext cx="887273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19460" name="Picture 4" descr="lecture2-09_Page_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604375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ru-RU" smtClean="0"/>
          </a:p>
        </p:txBody>
      </p:sp>
      <p:pic>
        <p:nvPicPr>
          <p:cNvPr id="20484" name="Picture 4" descr="lecture2-09_Page_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58788"/>
            <a:ext cx="9144000" cy="77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lecture4-09_Page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lecture4-09_Page_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lecture4-09_Page_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4F4F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0</Words>
  <Application>Microsoft Office PowerPoint</Application>
  <PresentationFormat>Экран (4:3)</PresentationFormat>
  <Paragraphs>0</Paragraphs>
  <Slides>45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7" baseType="lpstr">
      <vt:lpstr>Тема Office</vt:lpstr>
      <vt:lpstr>Equation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www.PHILka.RU</cp:lastModifiedBy>
  <cp:revision>6</cp:revision>
  <dcterms:modified xsi:type="dcterms:W3CDTF">2014-09-07T06:50:07Z</dcterms:modified>
</cp:coreProperties>
</file>